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7"/>
  </p:handoutMasterIdLst>
  <p:sldIdLst>
    <p:sldId id="257" r:id="rId2"/>
    <p:sldId id="258" r:id="rId3"/>
    <p:sldId id="260" r:id="rId4"/>
    <p:sldId id="256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669A5BBE-6846-4024-95FB-EA5955A5E35A}">
          <p14:sldIdLst>
            <p14:sldId id="257"/>
          </p14:sldIdLst>
        </p14:section>
        <p14:section name="목차" id="{89F64190-1F36-480F-B60C-CDAD44D5C167}">
          <p14:sldIdLst>
            <p14:sldId id="258"/>
            <p14:sldId id="260"/>
          </p14:sldIdLst>
        </p14:section>
        <p14:section name="아이덴티티 스킬" id="{DEA14BC8-3C3F-4325-9721-2E7A34C30E5C}">
          <p14:sldIdLst>
            <p14:sldId id="256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4224" userDrawn="1">
          <p15:clr>
            <a:srgbClr val="5ACBF0"/>
          </p15:clr>
        </p15:guide>
        <p15:guide id="4" orient="horz" pos="96" userDrawn="1">
          <p15:clr>
            <a:srgbClr val="5ACBF0"/>
          </p15:clr>
        </p15:guide>
        <p15:guide id="5" pos="7514" userDrawn="1">
          <p15:clr>
            <a:srgbClr val="5ACBF0"/>
          </p15:clr>
        </p15:guide>
        <p15:guide id="6" pos="733" userDrawn="1">
          <p15:clr>
            <a:srgbClr val="5ACBF0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CFC5"/>
    <a:srgbClr val="2122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0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1104" y="110"/>
      </p:cViewPr>
      <p:guideLst>
        <p:guide orient="horz" pos="4224"/>
        <p:guide orient="horz" pos="96"/>
        <p:guide pos="7514"/>
        <p:guide pos="73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2333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95DD824-A2FB-C81A-676E-C82A40537A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2D7C21-EA23-28CA-FFE4-3842E58E0A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01532-8C9D-45CE-BBA8-94FF50CFA8A9}" type="datetimeFigureOut">
              <a:rPr lang="ko-KR" altLang="en-US" smtClean="0"/>
              <a:t>2025-04-10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9C0E09-1833-0F74-9622-18359DCE8D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5A82AB-B386-94DF-464B-5151F3F59C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72CA97-9035-4D21-BD83-4FBC26D0A5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842567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0448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75D23B-CCB7-9B46-1E04-4413811FF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65E9F-7585-AF68-8676-A996D07D9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5C7685-79CC-B3A7-4513-A3C118CC0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28D8FB-0ED2-5C11-7C50-357442ABF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23E327-C3BA-7A6F-EB40-922E510C3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928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D44A80-4A44-7721-EF93-AF683614CB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B66F76-F8B9-A459-DDC2-27C89F0A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0BB6DB-42A6-4CA9-6C30-94F209043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8CDB4E-5FFF-D479-F610-4F14E0ACD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CBB1E7-0F80-75FC-6C0A-2FF2026D0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44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아이덴티티 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944D83C8-EFA6-C859-4E9E-45AF8CA8B97C}"/>
              </a:ext>
            </a:extLst>
          </p:cNvPr>
          <p:cNvSpPr/>
          <p:nvPr userDrawn="1"/>
        </p:nvSpPr>
        <p:spPr>
          <a:xfrm>
            <a:off x="1" y="0"/>
            <a:ext cx="93268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AF1A57B-12BC-7CC4-ABBD-073BAC85CA90}"/>
              </a:ext>
            </a:extLst>
          </p:cNvPr>
          <p:cNvGrpSpPr/>
          <p:nvPr userDrawn="1"/>
        </p:nvGrpSpPr>
        <p:grpSpPr>
          <a:xfrm>
            <a:off x="0" y="1244109"/>
            <a:ext cx="932688" cy="2879356"/>
            <a:chOff x="0" y="1244109"/>
            <a:chExt cx="932688" cy="2879356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2D6F625A-5F86-1B0F-30F1-3D1BC710DF87}"/>
                </a:ext>
              </a:extLst>
            </p:cNvPr>
            <p:cNvGrpSpPr/>
            <p:nvPr userDrawn="1"/>
          </p:nvGrpSpPr>
          <p:grpSpPr>
            <a:xfrm>
              <a:off x="0" y="2771794"/>
              <a:ext cx="932687" cy="272049"/>
              <a:chOff x="-1" y="2970076"/>
              <a:chExt cx="1117598" cy="272049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AC8CBDF6-9BBE-7E8D-A6FE-481264CF40B7}"/>
                  </a:ext>
                </a:extLst>
              </p:cNvPr>
              <p:cNvSpPr txBox="1"/>
              <p:nvPr/>
            </p:nvSpPr>
            <p:spPr>
              <a:xfrm>
                <a:off x="380165" y="2970076"/>
                <a:ext cx="357271" cy="230832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algn="ctr"/>
                <a:r>
                  <a:rPr lang="ko-KR" altLang="en-US" sz="900" dirty="0">
                    <a:solidFill>
                      <a:srgbClr val="5E4D3C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각성기</a:t>
                </a:r>
              </a:p>
            </p:txBody>
          </p:sp>
          <p:cxnSp>
            <p:nvCxnSpPr>
              <p:cNvPr id="55" name="직선 연결선 54">
                <a:extLst>
                  <a:ext uri="{FF2B5EF4-FFF2-40B4-BE49-F238E27FC236}">
                    <a16:creationId xmlns:a16="http://schemas.microsoft.com/office/drawing/2014/main" id="{7DD77252-27C0-D80A-CB41-E85615E0D3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1" y="3242125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E59B6EC-7734-B8FD-649E-4DD281C95336}"/>
                </a:ext>
              </a:extLst>
            </p:cNvPr>
            <p:cNvGrpSpPr/>
            <p:nvPr userDrawn="1"/>
          </p:nvGrpSpPr>
          <p:grpSpPr>
            <a:xfrm>
              <a:off x="2" y="3311603"/>
              <a:ext cx="932686" cy="272051"/>
              <a:chOff x="0" y="3376818"/>
              <a:chExt cx="1117597" cy="272051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808CE541-2C14-00A1-549D-08AA458830F6}"/>
                  </a:ext>
                </a:extLst>
              </p:cNvPr>
              <p:cNvSpPr txBox="1"/>
              <p:nvPr/>
            </p:nvSpPr>
            <p:spPr>
              <a:xfrm>
                <a:off x="244751" y="3376818"/>
                <a:ext cx="628104" cy="230832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marL="0" algn="ctr" defTabSz="914400" rtl="0" eaLnBrk="1" latinLnBrk="1" hangingPunct="1"/>
                <a:r>
                  <a:rPr lang="ko-KR" altLang="en-US" sz="900" kern="1200" dirty="0">
                    <a:solidFill>
                      <a:srgbClr val="5E4D3C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ko-KR" altLang="en-US" sz="10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5C7EE131-100E-C54B-0A2F-18583EE267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3648869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34DB11C8-91AD-3E62-B0DF-A199AFCF6BED}"/>
                </a:ext>
              </a:extLst>
            </p:cNvPr>
            <p:cNvGrpSpPr/>
            <p:nvPr userDrawn="1"/>
          </p:nvGrpSpPr>
          <p:grpSpPr>
            <a:xfrm>
              <a:off x="2" y="3851414"/>
              <a:ext cx="932686" cy="272051"/>
              <a:chOff x="0" y="3376818"/>
              <a:chExt cx="1117597" cy="272051"/>
            </a:xfrm>
          </p:grpSpPr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43D6FD6-DA9A-6178-2F78-32014B8C5237}"/>
                  </a:ext>
                </a:extLst>
              </p:cNvPr>
              <p:cNvSpPr txBox="1"/>
              <p:nvPr/>
            </p:nvSpPr>
            <p:spPr>
              <a:xfrm>
                <a:off x="304296" y="3376818"/>
                <a:ext cx="509015" cy="230832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marL="0" algn="ctr" defTabSz="914400" rtl="0" eaLnBrk="1" latinLnBrk="1" hangingPunct="1"/>
                <a:r>
                  <a:rPr lang="ko-KR" altLang="en-US" sz="900" kern="1200" dirty="0">
                    <a:solidFill>
                      <a:srgbClr val="5E4D3C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일반 스킬</a:t>
                </a:r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06D10AA7-F718-4B35-FC02-51FE224BE9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3648869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C55B290-A4FB-85A5-974A-037E930F4691}"/>
                </a:ext>
              </a:extLst>
            </p:cNvPr>
            <p:cNvGrpSpPr/>
            <p:nvPr userDrawn="1"/>
          </p:nvGrpSpPr>
          <p:grpSpPr>
            <a:xfrm>
              <a:off x="0" y="1244109"/>
              <a:ext cx="932688" cy="1174160"/>
              <a:chOff x="0" y="1244109"/>
              <a:chExt cx="1117598" cy="1174160"/>
            </a:xfrm>
          </p:grpSpPr>
          <p:cxnSp>
            <p:nvCxnSpPr>
              <p:cNvPr id="40" name="직선 연결선 39">
                <a:extLst>
                  <a:ext uri="{FF2B5EF4-FFF2-40B4-BE49-F238E27FC236}">
                    <a16:creationId xmlns:a16="http://schemas.microsoft.com/office/drawing/2014/main" id="{772B03FF-955F-54E5-0551-B0E546E418B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0" y="1244109"/>
                <a:ext cx="1117597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D369F0B0-478F-2ECB-12CA-DB40EF401B35}"/>
                  </a:ext>
                </a:extLst>
              </p:cNvPr>
              <p:cNvGrpSpPr/>
              <p:nvPr userDrawn="1"/>
            </p:nvGrpSpPr>
            <p:grpSpPr>
              <a:xfrm>
                <a:off x="0" y="1244109"/>
                <a:ext cx="1117598" cy="489534"/>
                <a:chOff x="0" y="1244109"/>
                <a:chExt cx="1117598" cy="489534"/>
              </a:xfrm>
            </p:grpSpPr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D6F7E8FF-D8EC-3018-34A5-033183BB6109}"/>
                    </a:ext>
                  </a:extLst>
                </p:cNvPr>
                <p:cNvSpPr/>
                <p:nvPr/>
              </p:nvSpPr>
              <p:spPr>
                <a:xfrm>
                  <a:off x="0" y="1244109"/>
                  <a:ext cx="1117598" cy="489534"/>
                </a:xfrm>
                <a:prstGeom prst="rect">
                  <a:avLst/>
                </a:prstGeom>
                <a:solidFill>
                  <a:srgbClr val="212227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noFill/>
                  </a:endParaRP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743A1670-EC83-643D-1228-8E86FBFC628F}"/>
                    </a:ext>
                  </a:extLst>
                </p:cNvPr>
                <p:cNvSpPr txBox="1"/>
                <p:nvPr/>
              </p:nvSpPr>
              <p:spPr>
                <a:xfrm>
                  <a:off x="125659" y="1373459"/>
                  <a:ext cx="866284" cy="230832"/>
                </a:xfrm>
                <a:prstGeom prst="rect">
                  <a:avLst/>
                </a:prstGeom>
                <a:noFill/>
              </p:spPr>
              <p:txBody>
                <a:bodyPr wrap="none" lIns="0" rIns="0" rtlCol="0" anchor="ctr" anchorCtr="0">
                  <a:spAutoFit/>
                </a:bodyPr>
                <a:lstStyle/>
                <a:p>
                  <a:pPr algn="ctr"/>
                  <a:r>
                    <a:rPr lang="ko-KR" altLang="en-US" sz="900" dirty="0">
                      <a:solidFill>
                        <a:srgbClr val="D4CFC5"/>
                      </a:solidFill>
                      <a:effectLst/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아이덴티티 스킬</a:t>
                  </a: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EE06A5C0-3A99-27F7-E8C7-27E0BC9F2244}"/>
                  </a:ext>
                </a:extLst>
              </p:cNvPr>
              <p:cNvGrpSpPr/>
              <p:nvPr userDrawn="1"/>
            </p:nvGrpSpPr>
            <p:grpSpPr>
              <a:xfrm>
                <a:off x="0" y="1733643"/>
                <a:ext cx="1117598" cy="684626"/>
                <a:chOff x="1389380" y="1733643"/>
                <a:chExt cx="1117598" cy="684626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F8F881CF-160E-478E-1F4A-10D0FA9F65FB}"/>
                    </a:ext>
                  </a:extLst>
                </p:cNvPr>
                <p:cNvSpPr/>
                <p:nvPr userDrawn="1"/>
              </p:nvSpPr>
              <p:spPr>
                <a:xfrm>
                  <a:off x="1389380" y="2076269"/>
                  <a:ext cx="1117598" cy="342000"/>
                </a:xfrm>
                <a:prstGeom prst="rect">
                  <a:avLst/>
                </a:prstGeom>
                <a:solidFill>
                  <a:srgbClr val="212227">
                    <a:alpha val="72941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noFill/>
                  </a:endParaRPr>
                </a:p>
              </p:txBody>
            </p:sp>
            <p:sp>
              <p:nvSpPr>
                <p:cNvPr id="44" name="직사각형 43">
                  <a:extLst>
                    <a:ext uri="{FF2B5EF4-FFF2-40B4-BE49-F238E27FC236}">
                      <a16:creationId xmlns:a16="http://schemas.microsoft.com/office/drawing/2014/main" id="{228D3D70-EBDB-050A-F786-41B607FFE8EC}"/>
                    </a:ext>
                  </a:extLst>
                </p:cNvPr>
                <p:cNvSpPr/>
                <p:nvPr userDrawn="1"/>
              </p:nvSpPr>
              <p:spPr>
                <a:xfrm>
                  <a:off x="1389380" y="1733643"/>
                  <a:ext cx="1117598" cy="342000"/>
                </a:xfrm>
                <a:prstGeom prst="rect">
                  <a:avLst/>
                </a:prstGeom>
                <a:solidFill>
                  <a:srgbClr val="212227">
                    <a:alpha val="72941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noFill/>
                  </a:endParaRPr>
                </a:p>
              </p:txBody>
            </p:sp>
            <p:cxnSp>
              <p:nvCxnSpPr>
                <p:cNvPr id="45" name="직선 연결선 44">
                  <a:extLst>
                    <a:ext uri="{FF2B5EF4-FFF2-40B4-BE49-F238E27FC236}">
                      <a16:creationId xmlns:a16="http://schemas.microsoft.com/office/drawing/2014/main" id="{12B09EF0-5CBF-C3BD-605C-20BA2300AFC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89381" y="2075956"/>
                  <a:ext cx="1117597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8A1C71F9-DD7A-9314-1700-75DFC757294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89380" y="2418269"/>
                  <a:ext cx="1117598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9645F9CC-AFAE-9ACA-79D0-4FD05F844CBF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1389380" y="1733643"/>
                  <a:ext cx="1117598" cy="0"/>
                </a:xfrm>
                <a:prstGeom prst="line">
                  <a:avLst/>
                </a:prstGeom>
                <a:ln w="6350">
                  <a:solidFill>
                    <a:srgbClr val="212227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56" name="그림 55" descr="텍스트, 폰트, 타이포그래피, 그래픽이(가) 표시된 사진&#10;&#10;자동 생성된 설명">
            <a:extLst>
              <a:ext uri="{FF2B5EF4-FFF2-40B4-BE49-F238E27FC236}">
                <a16:creationId xmlns:a16="http://schemas.microsoft.com/office/drawing/2014/main" id="{B48FEC87-3B29-2D4D-5D33-D17D5E1F32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8" t="-7659" r="7927" b="18450"/>
          <a:stretch/>
        </p:blipFill>
        <p:spPr>
          <a:xfrm>
            <a:off x="59363" y="526832"/>
            <a:ext cx="828835" cy="26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87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각성기&amp;초각성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6AF237ED-58E9-3E4D-CECD-9D582FAB9E8F}"/>
              </a:ext>
            </a:extLst>
          </p:cNvPr>
          <p:cNvGrpSpPr/>
          <p:nvPr userDrawn="1"/>
        </p:nvGrpSpPr>
        <p:grpSpPr>
          <a:xfrm>
            <a:off x="1" y="0"/>
            <a:ext cx="932688" cy="6858000"/>
            <a:chOff x="1" y="0"/>
            <a:chExt cx="932688" cy="6858000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0815925-3566-82CE-73E9-F92FF2FA9A49}"/>
                </a:ext>
              </a:extLst>
            </p:cNvPr>
            <p:cNvSpPr/>
            <p:nvPr userDrawn="1"/>
          </p:nvSpPr>
          <p:spPr>
            <a:xfrm>
              <a:off x="1" y="0"/>
              <a:ext cx="932688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pic>
          <p:nvPicPr>
            <p:cNvPr id="9" name="그림 8" descr="텍스트, 폰트, 타이포그래피, 그래픽이(가) 표시된 사진&#10;&#10;자동 생성된 설명">
              <a:extLst>
                <a:ext uri="{FF2B5EF4-FFF2-40B4-BE49-F238E27FC236}">
                  <a16:creationId xmlns:a16="http://schemas.microsoft.com/office/drawing/2014/main" id="{8EB68C32-0B68-5B5E-CF3C-4C76BB1A29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8" t="-7659" r="7927" b="18450"/>
            <a:stretch/>
          </p:blipFill>
          <p:spPr>
            <a:xfrm>
              <a:off x="59363" y="526832"/>
              <a:ext cx="828835" cy="262659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55B6655-D29E-4E55-A922-77EE729ED127}"/>
              </a:ext>
            </a:extLst>
          </p:cNvPr>
          <p:cNvGrpSpPr/>
          <p:nvPr userDrawn="1"/>
        </p:nvGrpSpPr>
        <p:grpSpPr>
          <a:xfrm>
            <a:off x="1" y="3669281"/>
            <a:ext cx="932688" cy="272051"/>
            <a:chOff x="0" y="3376818"/>
            <a:chExt cx="1117597" cy="27205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9E27A50-9628-345B-113A-23413B9355C3}"/>
                </a:ext>
              </a:extLst>
            </p:cNvPr>
            <p:cNvSpPr txBox="1"/>
            <p:nvPr/>
          </p:nvSpPr>
          <p:spPr>
            <a:xfrm>
              <a:off x="244754" y="3376818"/>
              <a:ext cx="628103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9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초각성 스킬</a:t>
              </a: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1F62BB6E-6319-9402-5FC3-F064CDC10B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28BFF66-4836-72A8-355E-261C8BD19E87}"/>
              </a:ext>
            </a:extLst>
          </p:cNvPr>
          <p:cNvGrpSpPr/>
          <p:nvPr userDrawn="1"/>
        </p:nvGrpSpPr>
        <p:grpSpPr>
          <a:xfrm>
            <a:off x="0" y="1356699"/>
            <a:ext cx="932688" cy="272049"/>
            <a:chOff x="-1" y="2970076"/>
            <a:chExt cx="1117598" cy="27204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0E5CC95-CB78-7226-3E11-7FCFC802E5C2}"/>
                </a:ext>
              </a:extLst>
            </p:cNvPr>
            <p:cNvSpPr txBox="1"/>
            <p:nvPr/>
          </p:nvSpPr>
          <p:spPr>
            <a:xfrm>
              <a:off x="125661" y="2970076"/>
              <a:ext cx="866284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아이덴티티 스킬</a:t>
              </a:r>
              <a:endParaRPr lang="ko-KR" altLang="en-US" sz="1000" dirty="0">
                <a:solidFill>
                  <a:srgbClr val="5E4D3C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E5CEA73-F954-E971-E7FD-C38D44DEBF86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B3B103-F3CF-510B-C2C4-5FC636B8BD5F}"/>
              </a:ext>
            </a:extLst>
          </p:cNvPr>
          <p:cNvGrpSpPr/>
          <p:nvPr userDrawn="1"/>
        </p:nvGrpSpPr>
        <p:grpSpPr>
          <a:xfrm>
            <a:off x="0" y="1878077"/>
            <a:ext cx="932688" cy="489534"/>
            <a:chOff x="0" y="1244109"/>
            <a:chExt cx="1117598" cy="48953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5562FF1-D29A-9D92-F203-1CDDD8907C8C}"/>
                </a:ext>
              </a:extLst>
            </p:cNvPr>
            <p:cNvSpPr/>
            <p:nvPr/>
          </p:nvSpPr>
          <p:spPr>
            <a:xfrm>
              <a:off x="0" y="1244109"/>
              <a:ext cx="1117598" cy="489534"/>
            </a:xfrm>
            <a:prstGeom prst="rect">
              <a:avLst/>
            </a:pr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15994B6-84B6-80AF-44CA-4312D2EC803C}"/>
                </a:ext>
              </a:extLst>
            </p:cNvPr>
            <p:cNvSpPr txBox="1"/>
            <p:nvPr/>
          </p:nvSpPr>
          <p:spPr>
            <a:xfrm>
              <a:off x="359998" y="1365765"/>
              <a:ext cx="397607" cy="246221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rgbClr val="D4CFC5"/>
                  </a:solidFill>
                  <a:effectLst/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각성기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0928A8E-69DB-7ED0-3D57-C2E8216B8493}"/>
              </a:ext>
            </a:extLst>
          </p:cNvPr>
          <p:cNvGrpSpPr/>
          <p:nvPr userDrawn="1"/>
        </p:nvGrpSpPr>
        <p:grpSpPr>
          <a:xfrm>
            <a:off x="1" y="4209092"/>
            <a:ext cx="932688" cy="272051"/>
            <a:chOff x="0" y="3376818"/>
            <a:chExt cx="1117597" cy="27205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D376EEF-1D12-52AD-CC7C-7F744EAEB93F}"/>
                </a:ext>
              </a:extLst>
            </p:cNvPr>
            <p:cNvSpPr txBox="1"/>
            <p:nvPr/>
          </p:nvSpPr>
          <p:spPr>
            <a:xfrm>
              <a:off x="304299" y="3376818"/>
              <a:ext cx="509013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marL="0" algn="ctr" defTabSz="914400" rtl="0" eaLnBrk="1" latinLnBrk="1" hangingPunct="1"/>
              <a:r>
                <a:rPr lang="ko-KR" altLang="en-US" sz="900" kern="12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일반 스킬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EF4C4CB-1C24-F08E-63C5-45B1CBA5417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48869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0F4902B-AAAD-9C8D-07D0-ADE0FE4F4A84}"/>
              </a:ext>
            </a:extLst>
          </p:cNvPr>
          <p:cNvGrpSpPr/>
          <p:nvPr userDrawn="1"/>
        </p:nvGrpSpPr>
        <p:grpSpPr>
          <a:xfrm>
            <a:off x="0" y="2367611"/>
            <a:ext cx="932688" cy="1026626"/>
            <a:chOff x="1343775" y="2379459"/>
            <a:chExt cx="1117598" cy="1026626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510952F-8670-6EE9-60EE-5B6CAF494641}"/>
                </a:ext>
              </a:extLst>
            </p:cNvPr>
            <p:cNvSpPr/>
            <p:nvPr userDrawn="1"/>
          </p:nvSpPr>
          <p:spPr>
            <a:xfrm>
              <a:off x="1343775" y="3064085"/>
              <a:ext cx="111759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E385495-063C-782E-83CE-4F84F8F915BC}"/>
                </a:ext>
              </a:extLst>
            </p:cNvPr>
            <p:cNvSpPr/>
            <p:nvPr userDrawn="1"/>
          </p:nvSpPr>
          <p:spPr>
            <a:xfrm>
              <a:off x="1343775" y="2721459"/>
              <a:ext cx="111759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noFill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1A70FE01-4538-CF5B-456F-9092BF55D23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343776" y="3063772"/>
              <a:ext cx="1117597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4585DC3B-1CEB-D5BF-50C5-305CFF3647F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343775" y="340608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CF88080B-BF10-0585-4AE7-FCA9DFA314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343775" y="2721459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3B81B4F0-7A86-5439-2E24-54B8399A4E24}"/>
                </a:ext>
              </a:extLst>
            </p:cNvPr>
            <p:cNvGrpSpPr/>
            <p:nvPr userDrawn="1"/>
          </p:nvGrpSpPr>
          <p:grpSpPr>
            <a:xfrm>
              <a:off x="1343775" y="2379459"/>
              <a:ext cx="1117598" cy="342000"/>
              <a:chOff x="1343775" y="2379459"/>
              <a:chExt cx="1117598" cy="342000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1F87E359-77B1-D7F3-2F9D-2F3C98705C2F}"/>
                  </a:ext>
                </a:extLst>
              </p:cNvPr>
              <p:cNvSpPr/>
              <p:nvPr userDrawn="1"/>
            </p:nvSpPr>
            <p:spPr>
              <a:xfrm>
                <a:off x="1343775" y="2379459"/>
                <a:ext cx="1117598" cy="342000"/>
              </a:xfrm>
              <a:prstGeom prst="rect">
                <a:avLst/>
              </a:prstGeom>
              <a:solidFill>
                <a:srgbClr val="212227">
                  <a:alpha val="7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noFill/>
                </a:endParaRPr>
              </a:p>
            </p:txBody>
          </p: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A833F00E-15E3-F7BA-7FED-364F290B42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343775" y="2379459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99390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초각성 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1936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일반 스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46CF06F-2F18-8315-8654-F8AA5C410929}"/>
              </a:ext>
            </a:extLst>
          </p:cNvPr>
          <p:cNvGrpSpPr/>
          <p:nvPr userDrawn="1"/>
        </p:nvGrpSpPr>
        <p:grpSpPr>
          <a:xfrm>
            <a:off x="1" y="0"/>
            <a:ext cx="932688" cy="6858000"/>
            <a:chOff x="1" y="0"/>
            <a:chExt cx="932688" cy="685800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B1A3F41-1D50-25F6-EB3C-AAA6DBEB923F}"/>
                </a:ext>
              </a:extLst>
            </p:cNvPr>
            <p:cNvSpPr/>
            <p:nvPr userDrawn="1"/>
          </p:nvSpPr>
          <p:spPr>
            <a:xfrm>
              <a:off x="1" y="0"/>
              <a:ext cx="932688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pic>
          <p:nvPicPr>
            <p:cNvPr id="4" name="그림 3" descr="텍스트, 폰트, 타이포그래피, 그래픽이(가) 표시된 사진&#10;&#10;자동 생성된 설명">
              <a:extLst>
                <a:ext uri="{FF2B5EF4-FFF2-40B4-BE49-F238E27FC236}">
                  <a16:creationId xmlns:a16="http://schemas.microsoft.com/office/drawing/2014/main" id="{89206A94-B373-A8D7-6A0E-5F0A7E22273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8" t="-7659" r="7927" b="18450"/>
            <a:stretch/>
          </p:blipFill>
          <p:spPr>
            <a:xfrm>
              <a:off x="59363" y="526832"/>
              <a:ext cx="828835" cy="262659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746B9378-EEAF-B843-1099-DFC618117DDF}"/>
              </a:ext>
            </a:extLst>
          </p:cNvPr>
          <p:cNvGrpSpPr/>
          <p:nvPr userDrawn="1"/>
        </p:nvGrpSpPr>
        <p:grpSpPr>
          <a:xfrm>
            <a:off x="0" y="1356699"/>
            <a:ext cx="932688" cy="272049"/>
            <a:chOff x="0" y="1356699"/>
            <a:chExt cx="1117598" cy="27204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37F8223-1567-FB27-C504-F8EF6747B529}"/>
                </a:ext>
              </a:extLst>
            </p:cNvPr>
            <p:cNvSpPr txBox="1"/>
            <p:nvPr/>
          </p:nvSpPr>
          <p:spPr>
            <a:xfrm>
              <a:off x="439712" y="1356699"/>
              <a:ext cx="238180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개요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9CBF26A0-2ED6-55DB-CDC7-DBF62D0E80F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628748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CF55DA1E-41EE-D881-423F-CD60495F9C6D}"/>
              </a:ext>
            </a:extLst>
          </p:cNvPr>
          <p:cNvGrpSpPr/>
          <p:nvPr userDrawn="1"/>
        </p:nvGrpSpPr>
        <p:grpSpPr>
          <a:xfrm>
            <a:off x="0" y="1896508"/>
            <a:ext cx="932688" cy="272049"/>
            <a:chOff x="-1" y="2970076"/>
            <a:chExt cx="1117598" cy="27204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3A5852-B190-CA9D-FC47-FF434B7E7C4B}"/>
                </a:ext>
              </a:extLst>
            </p:cNvPr>
            <p:cNvSpPr txBox="1"/>
            <p:nvPr/>
          </p:nvSpPr>
          <p:spPr>
            <a:xfrm>
              <a:off x="261075" y="2970076"/>
              <a:ext cx="595450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아이덴티티</a:t>
              </a: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49890183-7856-E76E-399B-5CD7BEB44D37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37F795B8-55CC-E396-E192-9B83B5CCF54B}"/>
              </a:ext>
            </a:extLst>
          </p:cNvPr>
          <p:cNvGrpSpPr/>
          <p:nvPr userDrawn="1"/>
        </p:nvGrpSpPr>
        <p:grpSpPr>
          <a:xfrm>
            <a:off x="0" y="2436317"/>
            <a:ext cx="932688" cy="272049"/>
            <a:chOff x="-1" y="2970076"/>
            <a:chExt cx="1117598" cy="27204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129C00C-65E7-F911-8CCE-7DE040E0B8B2}"/>
                </a:ext>
              </a:extLst>
            </p:cNvPr>
            <p:cNvSpPr txBox="1"/>
            <p:nvPr/>
          </p:nvSpPr>
          <p:spPr>
            <a:xfrm>
              <a:off x="261076" y="2970076"/>
              <a:ext cx="595450" cy="2308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pPr algn="ctr"/>
              <a:r>
                <a:rPr lang="ko-KR" altLang="en-US" sz="900" dirty="0">
                  <a:solidFill>
                    <a:srgbClr val="5E4D3C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아크패시브</a:t>
              </a: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06B05FF7-3739-ED36-D470-38822A1905C4}"/>
                </a:ext>
              </a:extLst>
            </p:cNvPr>
            <p:cNvCxnSpPr>
              <a:cxnSpLocks/>
            </p:cNvCxnSpPr>
            <p:nvPr/>
          </p:nvCxnSpPr>
          <p:spPr>
            <a:xfrm>
              <a:off x="-1" y="3242125"/>
              <a:ext cx="1117598" cy="0"/>
            </a:xfrm>
            <a:prstGeom prst="line">
              <a:avLst/>
            </a:prstGeom>
            <a:ln w="6350">
              <a:solidFill>
                <a:srgbClr val="21222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52F215D9-078B-3008-4C68-7399AC60855D}"/>
              </a:ext>
            </a:extLst>
          </p:cNvPr>
          <p:cNvGrpSpPr/>
          <p:nvPr userDrawn="1"/>
        </p:nvGrpSpPr>
        <p:grpSpPr>
          <a:xfrm>
            <a:off x="0" y="2957695"/>
            <a:ext cx="932688" cy="1857533"/>
            <a:chOff x="0" y="2957695"/>
            <a:chExt cx="932688" cy="1857533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E8958754-0948-051C-A108-7EBC8C250F1B}"/>
                </a:ext>
              </a:extLst>
            </p:cNvPr>
            <p:cNvGrpSpPr/>
            <p:nvPr userDrawn="1"/>
          </p:nvGrpSpPr>
          <p:grpSpPr>
            <a:xfrm>
              <a:off x="0" y="2957695"/>
              <a:ext cx="932688" cy="489534"/>
              <a:chOff x="0" y="1244109"/>
              <a:chExt cx="1117598" cy="489534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213F472A-02BF-7A73-2FFA-FFA1FB75CA84}"/>
                  </a:ext>
                </a:extLst>
              </p:cNvPr>
              <p:cNvSpPr/>
              <p:nvPr/>
            </p:nvSpPr>
            <p:spPr>
              <a:xfrm>
                <a:off x="0" y="1244109"/>
                <a:ext cx="1117598" cy="489534"/>
              </a:xfrm>
              <a:prstGeom prst="rect">
                <a:avLst/>
              </a:prstGeom>
              <a:solidFill>
                <a:srgbClr val="21222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noFill/>
                </a:endParaRP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067A4B3-5BBF-B095-065C-01D89572C9FF}"/>
                  </a:ext>
                </a:extLst>
              </p:cNvPr>
              <p:cNvSpPr txBox="1"/>
              <p:nvPr/>
            </p:nvSpPr>
            <p:spPr>
              <a:xfrm>
                <a:off x="426266" y="1365765"/>
                <a:ext cx="265071" cy="246221"/>
              </a:xfrm>
              <a:prstGeom prst="rect">
                <a:avLst/>
              </a:prstGeom>
              <a:noFill/>
            </p:spPr>
            <p:txBody>
              <a:bodyPr wrap="none" lIns="0" rIns="0" rtlCol="0" anchor="ctr" anchorCtr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rgbClr val="D4CFC5"/>
                    </a:solidFill>
                    <a:effectLst/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스킬</a:t>
                </a:r>
              </a:p>
            </p:txBody>
          </p:sp>
        </p:grp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836397C2-B1F7-FCA0-00A7-BF74E4522111}"/>
                </a:ext>
              </a:extLst>
            </p:cNvPr>
            <p:cNvSpPr/>
            <p:nvPr userDrawn="1"/>
          </p:nvSpPr>
          <p:spPr>
            <a:xfrm>
              <a:off x="0" y="4131855"/>
              <a:ext cx="93268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noFill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F1F1C9F9-50B9-A469-3C23-BBF3C6BC0CAD}"/>
                </a:ext>
              </a:extLst>
            </p:cNvPr>
            <p:cNvSpPr/>
            <p:nvPr userDrawn="1"/>
          </p:nvSpPr>
          <p:spPr>
            <a:xfrm>
              <a:off x="0" y="3789229"/>
              <a:ext cx="932688" cy="342000"/>
            </a:xfrm>
            <a:prstGeom prst="rect">
              <a:avLst/>
            </a:prstGeom>
            <a:solidFill>
              <a:srgbClr val="212227">
                <a:alpha val="72941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noFill/>
              </a:endParaRPr>
            </a:p>
          </p:txBody>
        </p: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D0CBB826-2A07-47B3-8BF3-0907C1F4F2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" y="4131542"/>
              <a:ext cx="932687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DE9E065C-6260-4465-3FA5-3612B4DBA1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4473855"/>
              <a:ext cx="93268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2030A35E-CAB3-73F9-165B-70C8CDBDAB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3789229"/>
              <a:ext cx="932688" cy="0"/>
            </a:xfrm>
            <a:prstGeom prst="line">
              <a:avLst/>
            </a:prstGeom>
            <a:ln w="6350">
              <a:solidFill>
                <a:srgbClr val="212227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97C581A2-8EE2-D22C-A65F-8764DB4E1161}"/>
                </a:ext>
              </a:extLst>
            </p:cNvPr>
            <p:cNvGrpSpPr/>
            <p:nvPr userDrawn="1"/>
          </p:nvGrpSpPr>
          <p:grpSpPr>
            <a:xfrm>
              <a:off x="0" y="3447229"/>
              <a:ext cx="932688" cy="342000"/>
              <a:chOff x="1343775" y="2379459"/>
              <a:chExt cx="1117598" cy="342000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B6EEEA36-5155-652E-52EF-0E4A4D1622F6}"/>
                  </a:ext>
                </a:extLst>
              </p:cNvPr>
              <p:cNvSpPr/>
              <p:nvPr userDrawn="1"/>
            </p:nvSpPr>
            <p:spPr>
              <a:xfrm>
                <a:off x="1343775" y="2379459"/>
                <a:ext cx="1117598" cy="342000"/>
              </a:xfrm>
              <a:prstGeom prst="rect">
                <a:avLst/>
              </a:prstGeom>
              <a:solidFill>
                <a:srgbClr val="212227">
                  <a:alpha val="7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noFill/>
                </a:endParaRPr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70FF48F0-D06F-C7A7-DFB6-4653E86199D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343775" y="2379459"/>
                <a:ext cx="111759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031F5DA4-9E9B-A20B-1E1C-70C17ECD6A07}"/>
                </a:ext>
              </a:extLst>
            </p:cNvPr>
            <p:cNvGrpSpPr/>
            <p:nvPr userDrawn="1"/>
          </p:nvGrpSpPr>
          <p:grpSpPr>
            <a:xfrm>
              <a:off x="0" y="4473228"/>
              <a:ext cx="932688" cy="342000"/>
              <a:chOff x="0" y="4560167"/>
              <a:chExt cx="932688" cy="342000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4C8698CD-CA9E-3684-B04B-78DD13ECABD7}"/>
                  </a:ext>
                </a:extLst>
              </p:cNvPr>
              <p:cNvSpPr/>
              <p:nvPr userDrawn="1"/>
            </p:nvSpPr>
            <p:spPr>
              <a:xfrm>
                <a:off x="0" y="4560167"/>
                <a:ext cx="932688" cy="342000"/>
              </a:xfrm>
              <a:prstGeom prst="rect">
                <a:avLst/>
              </a:prstGeom>
              <a:solidFill>
                <a:srgbClr val="212227">
                  <a:alpha val="72941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noFill/>
                </a:endParaRPr>
              </a:p>
            </p:txBody>
          </p: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E52D88F9-4E85-F868-E762-49E7FDC274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0" y="4902167"/>
                <a:ext cx="932688" cy="0"/>
              </a:xfrm>
              <a:prstGeom prst="line">
                <a:avLst/>
              </a:prstGeom>
              <a:ln w="6350">
                <a:solidFill>
                  <a:srgbClr val="212227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74067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24E68-FD7D-7294-8BF1-812FB912B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ECC839-82BB-5C76-98DE-0BEB95AC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446B3B-D676-A4DE-71AE-75A40F9A9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F5F284-0FA4-E752-065A-7E1DE7ECC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27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3A6783-CB76-63D8-086C-04494C2BF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1154734-9056-0172-2E9E-440385442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A47D43-AB07-9784-E735-313F58A76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8049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A1FA27-204C-2092-2A73-603A10897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01095D-EE8F-A411-89E1-B379897BC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ACA703-5897-5F11-8365-E8485D7DBE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18C0C4-11F4-38A1-E777-281D1EAA1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8DCAC7-D880-E8BC-41C7-FA77FB4FA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659E54-5B5B-CF14-3E83-E1F66EDA7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103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8427A-BF83-93C0-0620-880446B36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FB967B-3C16-9300-53B1-97D95AE28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7A6FEB-2638-4BD2-1066-0D9A26582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ED4A38-878E-A85C-4A35-1EA45CE77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E40-62A9-43CE-A295-C12B40142FF1}" type="datetimeFigureOut">
              <a:rPr lang="ko-KR" altLang="en-US" smtClean="0"/>
              <a:t>2025-04-10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84D3E5-C27B-7A21-2E75-DC68E5022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820A2F-7375-2F88-D66A-917D45811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05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714A8D-27F5-75C8-A731-760BC2E10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CEA8DB-9C59-315B-DE62-570369EBB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8A4AD2-3F7F-B150-493C-5F8A42E9C7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D9FE40-62A9-43CE-A295-C12B40142FF1}" type="datetimeFigureOut">
              <a:rPr lang="ko-KR" altLang="en-US" smtClean="0"/>
              <a:t>2025-04-10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B72CC1-D9B0-810F-672A-60D5F87C68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EC5125-D2C5-18CD-EDD1-8D8BEA22EF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3A7210-98B4-4FEC-B27A-A4217BD5EC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2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인간의 얼굴, 패션 액세서리, 의류, CG 아트워크이(가) 표시된 사진&#10;&#10;자동 생성된 설명">
            <a:extLst>
              <a:ext uri="{FF2B5EF4-FFF2-40B4-BE49-F238E27FC236}">
                <a16:creationId xmlns:a16="http://schemas.microsoft.com/office/drawing/2014/main" id="{99C18515-BD02-78D6-79B0-9CF371A37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7A0AD6F3-A032-D990-2A1A-6E5C4BAA4489}"/>
              </a:ext>
            </a:extLst>
          </p:cNvPr>
          <p:cNvGrpSpPr/>
          <p:nvPr/>
        </p:nvGrpSpPr>
        <p:grpSpPr>
          <a:xfrm>
            <a:off x="1450975" y="1109240"/>
            <a:ext cx="4762842" cy="1774390"/>
            <a:chOff x="706526" y="1409884"/>
            <a:chExt cx="4762842" cy="177439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3C7A26-0FAB-06D0-9551-98C8E3F37E8B}"/>
                </a:ext>
              </a:extLst>
            </p:cNvPr>
            <p:cNvSpPr txBox="1"/>
            <p:nvPr/>
          </p:nvSpPr>
          <p:spPr>
            <a:xfrm>
              <a:off x="889406" y="1409884"/>
              <a:ext cx="14830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별의</a:t>
              </a:r>
              <a:r>
                <a:rPr lang="en-US" altLang="ko-KR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</a:t>
              </a:r>
              <a:r>
                <a:rPr lang="ko-KR" altLang="en-US" sz="2400" i="1" dirty="0">
                  <a:solidFill>
                    <a:srgbClr val="BDC0FF"/>
                  </a:solidFill>
                  <a:effectLst>
                    <a:glow>
                      <a:schemeClr val="bg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현자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CA616D-6452-693C-A41F-D38122EDD381}"/>
                </a:ext>
              </a:extLst>
            </p:cNvPr>
            <p:cNvSpPr txBox="1"/>
            <p:nvPr/>
          </p:nvSpPr>
          <p:spPr>
            <a:xfrm>
              <a:off x="706526" y="1817359"/>
              <a:ext cx="476284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6000" i="1" dirty="0">
                  <a:gradFill flip="none" rotWithShape="1">
                    <a:gsLst>
                      <a:gs pos="100000">
                        <a:srgbClr val="FAF9E6"/>
                      </a:gs>
                      <a:gs pos="75000">
                        <a:srgbClr val="F6F4D2"/>
                      </a:gs>
                      <a:gs pos="16000">
                        <a:srgbClr val="EDEAA9"/>
                      </a:gs>
                      <a:gs pos="0">
                        <a:srgbClr val="E5E083"/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glow rad="127000">
                      <a:schemeClr val="tx1"/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아스트로맨서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26FECD-6F80-9E58-6096-8F9B7D7738F0}"/>
                </a:ext>
              </a:extLst>
            </p:cNvPr>
            <p:cNvSpPr txBox="1"/>
            <p:nvPr/>
          </p:nvSpPr>
          <p:spPr>
            <a:xfrm>
              <a:off x="4346946" y="2845720"/>
              <a:ext cx="11224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ko-KR" altLang="en-US" sz="1600" dirty="0">
                  <a:solidFill>
                    <a:schemeClr val="bg1"/>
                  </a:solidFill>
                  <a:effectLst>
                    <a:glow>
                      <a:schemeClr val="bg1"/>
                    </a:glow>
                  </a:effectLst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스킬 기획서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5355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구름, 하늘, 페인팅, 물이(가) 표시된 사진&#10;&#10;자동 생성된 설명">
            <a:extLst>
              <a:ext uri="{FF2B5EF4-FFF2-40B4-BE49-F238E27FC236}">
                <a16:creationId xmlns:a16="http://schemas.microsoft.com/office/drawing/2014/main" id="{BE802245-5366-05D4-8801-4CB72A763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4941"/>
            <a:ext cx="12192000" cy="6752643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AE157D66-B42E-184E-9CEA-97488E12F36A}"/>
              </a:ext>
            </a:extLst>
          </p:cNvPr>
          <p:cNvGrpSpPr>
            <a:grpSpLocks/>
          </p:cNvGrpSpPr>
          <p:nvPr/>
        </p:nvGrpSpPr>
        <p:grpSpPr>
          <a:xfrm>
            <a:off x="0" y="4641448"/>
            <a:ext cx="12192000" cy="2216552"/>
            <a:chOff x="0" y="4641449"/>
            <a:chExt cx="12192000" cy="221655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F875EE8-A214-C211-C87C-F63E6DBCB2AA}"/>
                </a:ext>
              </a:extLst>
            </p:cNvPr>
            <p:cNvSpPr>
              <a:spLocks/>
            </p:cNvSpPr>
            <p:nvPr/>
          </p:nvSpPr>
          <p:spPr>
            <a:xfrm>
              <a:off x="0" y="4641449"/>
              <a:ext cx="12192000" cy="2216552"/>
            </a:xfrm>
            <a:prstGeom prst="rect">
              <a:avLst/>
            </a:prstGeom>
            <a:solidFill>
              <a:srgbClr val="212227"/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7C4C079-C8F8-A1C5-5E5C-4D870DDCBCD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41449"/>
              <a:ext cx="12192000" cy="0"/>
            </a:xfrm>
            <a:prstGeom prst="line">
              <a:avLst/>
            </a:prstGeom>
            <a:ln w="38100">
              <a:solidFill>
                <a:srgbClr val="B49475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2E85A1E-1C4B-1D12-E21F-9CF22DB58F67}"/>
              </a:ext>
            </a:extLst>
          </p:cNvPr>
          <p:cNvSpPr txBox="1"/>
          <p:nvPr/>
        </p:nvSpPr>
        <p:spPr>
          <a:xfrm>
            <a:off x="9906697" y="4225268"/>
            <a:ext cx="1801775" cy="27616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[ </a:t>
            </a:r>
            <a:r>
              <a:rPr lang="ko-KR" altLang="en-US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아스트로맨서의 출신 대륙 </a:t>
            </a:r>
            <a:r>
              <a:rPr lang="en-US" altLang="ko-KR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–</a:t>
            </a:r>
            <a:r>
              <a:rPr lang="ko-KR" altLang="en-US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sz="900" dirty="0" err="1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볼다이크</a:t>
            </a:r>
            <a:r>
              <a:rPr lang="ko-KR" altLang="en-US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en-US" altLang="ko-KR" sz="900" dirty="0">
                <a:gradFill flip="none" rotWithShape="1">
                  <a:gsLst>
                    <a:gs pos="100000">
                      <a:srgbClr val="FAF9E6"/>
                    </a:gs>
                    <a:gs pos="75000">
                      <a:srgbClr val="F6F4D2"/>
                    </a:gs>
                    <a:gs pos="16000">
                      <a:srgbClr val="EDEAA9"/>
                    </a:gs>
                    <a:gs pos="0">
                      <a:srgbClr val="E5E083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254000">
                    <a:schemeClr val="tx1"/>
                  </a:glow>
                </a:effectLst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]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B00E32D-480B-D491-CD79-42B5EC2D6932}"/>
              </a:ext>
            </a:extLst>
          </p:cNvPr>
          <p:cNvGrpSpPr/>
          <p:nvPr/>
        </p:nvGrpSpPr>
        <p:grpSpPr>
          <a:xfrm>
            <a:off x="1757573" y="5253158"/>
            <a:ext cx="8676854" cy="803760"/>
            <a:chOff x="1743113" y="5253158"/>
            <a:chExt cx="8676854" cy="80376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1DEC37EB-3246-6FE8-60A5-BA84F000B35D}"/>
                </a:ext>
              </a:extLst>
            </p:cNvPr>
            <p:cNvGrpSpPr/>
            <p:nvPr/>
          </p:nvGrpSpPr>
          <p:grpSpPr>
            <a:xfrm>
              <a:off x="1743113" y="5253158"/>
              <a:ext cx="1114088" cy="803760"/>
              <a:chOff x="1352410" y="5094514"/>
              <a:chExt cx="1114088" cy="80376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664DF70-7EB2-0F27-F2B7-39FA6B67AEA8}"/>
                  </a:ext>
                </a:extLst>
              </p:cNvPr>
              <p:cNvSpPr txBox="1"/>
              <p:nvPr/>
            </p:nvSpPr>
            <p:spPr>
              <a:xfrm>
                <a:off x="1352410" y="5094514"/>
                <a:ext cx="1114088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1.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아이덴티티 스킬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2588428-401C-BDA8-AB6B-4020D89491BD}"/>
                  </a:ext>
                </a:extLst>
              </p:cNvPr>
              <p:cNvSpPr txBox="1"/>
              <p:nvPr/>
            </p:nvSpPr>
            <p:spPr>
              <a:xfrm>
                <a:off x="1352410" y="5370886"/>
                <a:ext cx="996083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클러스터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클래스 소개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9C8145F1-D13B-BE3E-F4BF-3FE527B27CC4}"/>
                </a:ext>
              </a:extLst>
            </p:cNvPr>
            <p:cNvGrpSpPr/>
            <p:nvPr/>
          </p:nvGrpSpPr>
          <p:grpSpPr>
            <a:xfrm>
              <a:off x="4104720" y="5253158"/>
              <a:ext cx="1547516" cy="803760"/>
              <a:chOff x="3776328" y="5094514"/>
              <a:chExt cx="1547516" cy="80376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13B8347-A173-AD58-11E8-F3F17228925B}"/>
                  </a:ext>
                </a:extLst>
              </p:cNvPr>
              <p:cNvSpPr txBox="1"/>
              <p:nvPr/>
            </p:nvSpPr>
            <p:spPr>
              <a:xfrm>
                <a:off x="3776328" y="5094514"/>
                <a:ext cx="1269578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2.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각성기 </a:t>
                </a:r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&amp;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초각성기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A45644E-29C2-3945-72D4-133831CC8CC2}"/>
                  </a:ext>
                </a:extLst>
              </p:cNvPr>
              <p:cNvSpPr txBox="1"/>
              <p:nvPr/>
            </p:nvSpPr>
            <p:spPr>
              <a:xfrm>
                <a:off x="3776328" y="5370886"/>
                <a:ext cx="1547516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1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차 각성기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&amp;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2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차 각성기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&amp;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초각성기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6FD78CB1-BFEF-480B-083E-1A6B786C63BD}"/>
                </a:ext>
              </a:extLst>
            </p:cNvPr>
            <p:cNvGrpSpPr/>
            <p:nvPr/>
          </p:nvGrpSpPr>
          <p:grpSpPr>
            <a:xfrm>
              <a:off x="9393426" y="5253158"/>
              <a:ext cx="1026541" cy="803760"/>
              <a:chOff x="9573369" y="5094514"/>
              <a:chExt cx="1026541" cy="80376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DAA252E-BE32-A7CB-7A55-FCA998D8933D}"/>
                  </a:ext>
                </a:extLst>
              </p:cNvPr>
              <p:cNvSpPr txBox="1"/>
              <p:nvPr/>
            </p:nvSpPr>
            <p:spPr>
              <a:xfrm>
                <a:off x="9573369" y="5094514"/>
                <a:ext cx="743793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일반 스킬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3EE1698-5B2E-9D81-CD35-6B48B07390EF}"/>
                  </a:ext>
                </a:extLst>
              </p:cNvPr>
              <p:cNvSpPr txBox="1"/>
              <p:nvPr/>
            </p:nvSpPr>
            <p:spPr>
              <a:xfrm>
                <a:off x="9573369" y="5370886"/>
                <a:ext cx="1026541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별자리 스킬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현상 스킬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3FC1177-E5F7-E0A4-169D-0FA19D1B2818}"/>
                </a:ext>
              </a:extLst>
            </p:cNvPr>
            <p:cNvGrpSpPr/>
            <p:nvPr/>
          </p:nvGrpSpPr>
          <p:grpSpPr>
            <a:xfrm>
              <a:off x="6899755" y="5253158"/>
              <a:ext cx="1246152" cy="803760"/>
              <a:chOff x="5888908" y="5094514"/>
              <a:chExt cx="1246152" cy="803760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ADD3ECA-583B-8075-BDB2-25D77031A3BF}"/>
                  </a:ext>
                </a:extLst>
              </p:cNvPr>
              <p:cNvSpPr txBox="1"/>
              <p:nvPr/>
            </p:nvSpPr>
            <p:spPr>
              <a:xfrm>
                <a:off x="5888908" y="5094514"/>
                <a:ext cx="875240" cy="276999"/>
              </a:xfrm>
              <a:prstGeom prst="rect">
                <a:avLst/>
              </a:prstGeom>
              <a:noFill/>
            </p:spPr>
            <p:txBody>
              <a:bodyPr wrap="none" lIns="0" rIns="0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3. </a:t>
                </a:r>
                <a:r>
                  <a:rPr lang="ko-KR" altLang="en-US" sz="1200" b="1" dirty="0">
                    <a:solidFill>
                      <a:srgbClr val="D1AB84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초각성 스킬</a:t>
                </a:r>
                <a:endParaRPr lang="en-US" altLang="ko-KR" sz="1200" b="1" dirty="0">
                  <a:solidFill>
                    <a:srgbClr val="D1AB84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97D405E-347C-2E0A-465A-9038BDF62928}"/>
                  </a:ext>
                </a:extLst>
              </p:cNvPr>
              <p:cNvSpPr txBox="1"/>
              <p:nvPr/>
            </p:nvSpPr>
            <p:spPr>
              <a:xfrm>
                <a:off x="5888908" y="5370886"/>
                <a:ext cx="1246152" cy="527388"/>
              </a:xfrm>
              <a:prstGeom prst="rect">
                <a:avLst/>
              </a:prstGeom>
              <a:noFill/>
            </p:spPr>
            <p:txBody>
              <a:bodyPr wrap="none" lIns="180000" rIns="0" rtlCol="0">
                <a:spAutoFit/>
              </a:bodyPr>
              <a:lstStyle/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초각성 스킬</a:t>
                </a:r>
                <a:endParaRPr lang="en-US" altLang="ko-KR" sz="1000" dirty="0">
                  <a:solidFill>
                    <a:srgbClr val="D4CFC5"/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endParaRPr>
              </a:p>
              <a:p>
                <a:pPr marL="228600" indent="-228600">
                  <a:lnSpc>
                    <a:spcPct val="150000"/>
                  </a:lnSpc>
                  <a:buAutoNum type="arabicParenBoth"/>
                </a:pP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아크패시브 </a:t>
                </a:r>
                <a:r>
                  <a:rPr lang="en-US" altLang="ko-KR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- </a:t>
                </a:r>
                <a:r>
                  <a:rPr lang="ko-KR" altLang="en-US" sz="1000" dirty="0">
                    <a:solidFill>
                      <a:srgbClr val="D4CFC5"/>
                    </a:solidFill>
                    <a:latin typeface="Pretendard SemiBold" panose="02000703000000020004" pitchFamily="2" charset="-127"/>
                    <a:ea typeface="Pretendard SemiBold" panose="02000703000000020004" pitchFamily="2" charset="-127"/>
                    <a:cs typeface="Pretendard SemiBold" panose="02000703000000020004" pitchFamily="2" charset="-127"/>
                  </a:rPr>
                  <a:t>도약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0126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2D584-9731-196B-CFDD-05A5EC657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C9625D2-1F95-B321-7D80-36AD4A5F02EC}"/>
              </a:ext>
            </a:extLst>
          </p:cNvPr>
          <p:cNvSpPr txBox="1"/>
          <p:nvPr/>
        </p:nvSpPr>
        <p:spPr>
          <a:xfrm>
            <a:off x="467448" y="152400"/>
            <a:ext cx="3306996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* </a:t>
            </a:r>
            <a:r>
              <a:rPr lang="ko-KR" altLang="en-US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아스트로맨서의 스킬 기획 문서에서 사용한 데이터 테이블</a:t>
            </a:r>
            <a:r>
              <a:rPr lang="ko-KR" altLang="en-US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과 예시</a:t>
            </a:r>
            <a:endParaRPr lang="en-US" altLang="ko-KR" sz="1000" dirty="0">
              <a:solidFill>
                <a:srgbClr val="D4CFC5"/>
              </a:solidFill>
              <a:effectLst/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E00D92-F339-0B2D-1B59-1D6784DFD5C8}"/>
              </a:ext>
            </a:extLst>
          </p:cNvPr>
          <p:cNvSpPr txBox="1"/>
          <p:nvPr/>
        </p:nvSpPr>
        <p:spPr>
          <a:xfrm>
            <a:off x="467448" y="423169"/>
            <a:ext cx="1166986" cy="438582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Skill_Info_Table</a:t>
            </a:r>
            <a:r>
              <a:rPr lang="en-US" altLang="ko-KR" sz="100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.xlsx</a:t>
            </a:r>
          </a:p>
          <a:p>
            <a:pPr>
              <a:spcAft>
                <a:spcPts val="300"/>
              </a:spcAft>
            </a:pPr>
            <a:endParaRPr lang="en-US" altLang="ko-KR" sz="1000" dirty="0">
              <a:solidFill>
                <a:srgbClr val="D4CFC5"/>
              </a:solidFill>
              <a:effectLst/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3890B6-DFD7-7A6F-5568-614D562DB326}"/>
              </a:ext>
            </a:extLst>
          </p:cNvPr>
          <p:cNvSpPr txBox="1"/>
          <p:nvPr/>
        </p:nvSpPr>
        <p:spPr>
          <a:xfrm>
            <a:off x="467448" y="1129750"/>
            <a:ext cx="1284006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Skill_Battle_Table.xlsx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267FB4-9D48-481F-787D-5BFD0A48B651}"/>
              </a:ext>
            </a:extLst>
          </p:cNvPr>
          <p:cNvSpPr txBox="1"/>
          <p:nvPr/>
        </p:nvSpPr>
        <p:spPr>
          <a:xfrm>
            <a:off x="467448" y="2510161"/>
            <a:ext cx="1011495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Affect_Table.xlsx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1ACAD3-1A68-FC2E-67BF-BC3FC2F3C862}"/>
              </a:ext>
            </a:extLst>
          </p:cNvPr>
          <p:cNvSpPr txBox="1"/>
          <p:nvPr/>
        </p:nvSpPr>
        <p:spPr>
          <a:xfrm>
            <a:off x="467448" y="1836331"/>
            <a:ext cx="1325684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Skill_Tripod_Table.xlsx</a:t>
            </a:r>
          </a:p>
        </p:txBody>
      </p:sp>
    </p:spTree>
    <p:extLst>
      <p:ext uri="{BB962C8B-B14F-4D97-AF65-F5344CB8AC3E}">
        <p14:creationId xmlns:p14="http://schemas.microsoft.com/office/powerpoint/2010/main" val="119323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3954E3C7-39FF-F7F7-7BD3-826A5DDC48EA}"/>
              </a:ext>
            </a:extLst>
          </p:cNvPr>
          <p:cNvGrpSpPr/>
          <p:nvPr/>
        </p:nvGrpSpPr>
        <p:grpSpPr>
          <a:xfrm>
            <a:off x="109957" y="1796921"/>
            <a:ext cx="448842" cy="558070"/>
            <a:chOff x="109957" y="1796921"/>
            <a:chExt cx="448842" cy="55807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3CB608F-8262-BBB7-C744-60A11E7FEFB1}"/>
                </a:ext>
              </a:extLst>
            </p:cNvPr>
            <p:cNvSpPr txBox="1"/>
            <p:nvPr/>
          </p:nvSpPr>
          <p:spPr>
            <a:xfrm>
              <a:off x="109957" y="1796921"/>
              <a:ext cx="448841" cy="215444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8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- </a:t>
              </a:r>
              <a:r>
                <a:rPr lang="ko-KR" altLang="en-US" sz="800" dirty="0">
                  <a:solidFill>
                    <a:srgbClr val="D4CF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 모드</a:t>
              </a:r>
              <a:endParaRPr lang="en-US" altLang="ko-KR" sz="8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5E0A8B4-2842-265C-C7C5-6F2042AFF040}"/>
                </a:ext>
              </a:extLst>
            </p:cNvPr>
            <p:cNvSpPr txBox="1"/>
            <p:nvPr/>
          </p:nvSpPr>
          <p:spPr>
            <a:xfrm>
              <a:off x="109958" y="2139547"/>
              <a:ext cx="448841" cy="215444"/>
            </a:xfrm>
            <a:prstGeom prst="rect">
              <a:avLst/>
            </a:prstGeom>
            <a:noFill/>
          </p:spPr>
          <p:txBody>
            <a:bodyPr wrap="none" lIns="0" rIns="0" rtlCol="0">
              <a:spAutoFit/>
            </a:bodyPr>
            <a:lstStyle/>
            <a:p>
              <a:r>
                <a:rPr lang="en-US" altLang="ko-KR" sz="8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- </a:t>
              </a:r>
              <a:r>
                <a:rPr lang="ko-KR" altLang="en-US" sz="800" dirty="0">
                  <a:solidFill>
                    <a:srgbClr val="D1AB8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조율 모드</a:t>
              </a:r>
              <a:endParaRPr lang="en-US" altLang="ko-KR" sz="800" dirty="0">
                <a:solidFill>
                  <a:srgbClr val="D1AB84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B0CCDE24-70F9-F24F-745F-8DA4A696D8C1}"/>
              </a:ext>
            </a:extLst>
          </p:cNvPr>
          <p:cNvGrpSpPr/>
          <p:nvPr/>
        </p:nvGrpSpPr>
        <p:grpSpPr>
          <a:xfrm>
            <a:off x="1163639" y="499963"/>
            <a:ext cx="11028361" cy="347997"/>
            <a:chOff x="1426539" y="493926"/>
            <a:chExt cx="11028361" cy="347997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69618F4C-E64D-D852-5B8C-CD9B75537A67}"/>
                </a:ext>
              </a:extLst>
            </p:cNvPr>
            <p:cNvGrpSpPr/>
            <p:nvPr/>
          </p:nvGrpSpPr>
          <p:grpSpPr>
            <a:xfrm>
              <a:off x="1426539" y="493926"/>
              <a:ext cx="274009" cy="224886"/>
              <a:chOff x="1464657" y="493925"/>
              <a:chExt cx="274009" cy="224886"/>
            </a:xfrm>
          </p:grpSpPr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5AE41FA2-4FB2-F4DD-4675-9AF9F3814090}"/>
                  </a:ext>
                </a:extLst>
              </p:cNvPr>
              <p:cNvSpPr/>
              <p:nvPr/>
            </p:nvSpPr>
            <p:spPr>
              <a:xfrm>
                <a:off x="1464657" y="493925"/>
                <a:ext cx="72000" cy="72000"/>
              </a:xfrm>
              <a:prstGeom prst="ellipse">
                <a:avLst/>
              </a:prstGeom>
              <a:solidFill>
                <a:srgbClr val="212227"/>
              </a:solidFill>
              <a:ln w="19050">
                <a:solidFill>
                  <a:srgbClr val="E5D49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3" name="연결선: 꺾임 22">
                <a:extLst>
                  <a:ext uri="{FF2B5EF4-FFF2-40B4-BE49-F238E27FC236}">
                    <a16:creationId xmlns:a16="http://schemas.microsoft.com/office/drawing/2014/main" id="{C7F426C4-4EAA-611C-A3EC-BEA17CAA2F53}"/>
                  </a:ext>
                </a:extLst>
              </p:cNvPr>
              <p:cNvCxnSpPr>
                <a:cxnSpLocks/>
                <a:stCxn id="22" idx="4"/>
                <a:endCxn id="21" idx="1"/>
              </p:cNvCxnSpPr>
              <p:nvPr/>
            </p:nvCxnSpPr>
            <p:spPr>
              <a:xfrm rot="16200000" flipH="1">
                <a:off x="1543218" y="523363"/>
                <a:ext cx="152887" cy="238009"/>
              </a:xfrm>
              <a:prstGeom prst="bentConnector2">
                <a:avLst/>
              </a:prstGeom>
              <a:ln w="19050">
                <a:solidFill>
                  <a:srgbClr val="E5D499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E59CB777-CB25-F871-806D-A56257A3D1C6}"/>
                </a:ext>
              </a:extLst>
            </p:cNvPr>
            <p:cNvGrpSpPr/>
            <p:nvPr/>
          </p:nvGrpSpPr>
          <p:grpSpPr>
            <a:xfrm>
              <a:off x="1700548" y="595702"/>
              <a:ext cx="10754352" cy="246221"/>
              <a:chOff x="1700548" y="595702"/>
              <a:chExt cx="10754352" cy="246221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8BF09025-0B94-8796-DADE-FC11BEF8F462}"/>
                  </a:ext>
                </a:extLst>
              </p:cNvPr>
              <p:cNvSpPr/>
              <p:nvPr/>
            </p:nvSpPr>
            <p:spPr>
              <a:xfrm>
                <a:off x="1700548" y="595702"/>
                <a:ext cx="10754352" cy="246221"/>
              </a:xfrm>
              <a:prstGeom prst="rect">
                <a:avLst/>
              </a:prstGeom>
              <a:solidFill>
                <a:schemeClr val="tx1"/>
              </a:solidFill>
              <a:ln w="31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3201B2D1-7202-8FE9-143B-A456978A9BA3}"/>
                  </a:ext>
                </a:extLst>
              </p:cNvPr>
              <p:cNvGrpSpPr/>
              <p:nvPr/>
            </p:nvGrpSpPr>
            <p:grpSpPr>
              <a:xfrm>
                <a:off x="1700548" y="638021"/>
                <a:ext cx="3833134" cy="161583"/>
                <a:chOff x="1700548" y="661219"/>
                <a:chExt cx="3833134" cy="161583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38FB7071-D0DB-C44C-59EF-7C00B6248E12}"/>
                    </a:ext>
                  </a:extLst>
                </p:cNvPr>
                <p:cNvSpPr txBox="1"/>
                <p:nvPr/>
              </p:nvSpPr>
              <p:spPr>
                <a:xfrm>
                  <a:off x="1700548" y="661219"/>
                  <a:ext cx="3833134" cy="153888"/>
                </a:xfrm>
                <a:prstGeom prst="rect">
                  <a:avLst/>
                </a:prstGeom>
                <a:noFill/>
              </p:spPr>
              <p:txBody>
                <a:bodyPr wrap="none" lIns="756000" tIns="0" rIns="0" bIns="0" rtlCol="0" anchor="t">
                  <a:spAutoFit/>
                </a:bodyPr>
                <a:lstStyle/>
                <a:p>
                  <a:pPr>
                    <a:defRPr/>
                  </a:pPr>
                  <a:r>
                    <a:rPr lang="ko-KR" altLang="en-US" sz="1000" dirty="0">
                      <a:solidFill>
                        <a:schemeClr val="bg1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아이덴티티</a:t>
                  </a:r>
                  <a:r>
                    <a:rPr lang="ko-KR" altLang="en-US" sz="1000" i="0" kern="1200" dirty="0">
                      <a:solidFill>
                        <a:schemeClr val="bg1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의 다양한 활용이 가능하도록 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효과들을 구성합니다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.</a:t>
                  </a:r>
                  <a:endParaRPr lang="en-US" altLang="ko-KR" sz="1000" i="0" kern="12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9516C09C-02D4-6341-7A0B-3B6D39331512}"/>
                    </a:ext>
                  </a:extLst>
                </p:cNvPr>
                <p:cNvSpPr txBox="1"/>
                <p:nvPr/>
              </p:nvSpPr>
              <p:spPr>
                <a:xfrm>
                  <a:off x="1700548" y="661219"/>
                  <a:ext cx="708578" cy="161583"/>
                </a:xfrm>
                <a:prstGeom prst="rect">
                  <a:avLst/>
                </a:prstGeom>
                <a:noFill/>
              </p:spPr>
              <p:txBody>
                <a:bodyPr wrap="none" lIns="108000" tIns="0" rIns="0" bIns="0" rtlCol="0" anchor="t">
                  <a:spAutoFit/>
                </a:bodyPr>
                <a:lstStyle/>
                <a:p>
                  <a:pPr marL="0" marR="0" lvl="0" indent="0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sz="1050" dirty="0">
                      <a:solidFill>
                        <a:srgbClr val="FBE8A5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[</a:t>
                  </a:r>
                  <a:r>
                    <a:rPr lang="ko-KR" altLang="en-US" sz="1050" dirty="0">
                      <a:solidFill>
                        <a:srgbClr val="FBE8A5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기획 의도</a:t>
                  </a:r>
                  <a:r>
                    <a:rPr lang="en-US" altLang="ko-KR" sz="1050" dirty="0">
                      <a:solidFill>
                        <a:srgbClr val="FBE8A5"/>
                      </a:solidFill>
                      <a:latin typeface="Pretendard SemiBold" panose="02000703000000020004" pitchFamily="2" charset="-127"/>
                      <a:ea typeface="Pretendard SemiBold" panose="02000703000000020004" pitchFamily="2" charset="-127"/>
                      <a:cs typeface="Pretendard SemiBold" panose="02000703000000020004" pitchFamily="2" charset="-127"/>
                    </a:rPr>
                    <a:t>]</a:t>
                  </a:r>
                  <a:endParaRPr lang="en-US" altLang="ko-KR" sz="1000" i="0" kern="12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</p:grpSp>
      </p:grp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83C6637E-A58D-EC4D-4749-C51B6F7DEC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9589697"/>
              </p:ext>
            </p:extLst>
          </p:nvPr>
        </p:nvGraphicFramePr>
        <p:xfrm>
          <a:off x="1163639" y="1374094"/>
          <a:ext cx="6673450" cy="164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350">
                  <a:extLst>
                    <a:ext uri="{9D8B030D-6E8A-4147-A177-3AD203B41FA5}">
                      <a16:colId xmlns:a16="http://schemas.microsoft.com/office/drawing/2014/main" val="3197019104"/>
                    </a:ext>
                  </a:extLst>
                </a:gridCol>
                <a:gridCol w="743513">
                  <a:extLst>
                    <a:ext uri="{9D8B030D-6E8A-4147-A177-3AD203B41FA5}">
                      <a16:colId xmlns:a16="http://schemas.microsoft.com/office/drawing/2014/main" val="373358896"/>
                    </a:ext>
                  </a:extLst>
                </a:gridCol>
                <a:gridCol w="535409">
                  <a:extLst>
                    <a:ext uri="{9D8B030D-6E8A-4147-A177-3AD203B41FA5}">
                      <a16:colId xmlns:a16="http://schemas.microsoft.com/office/drawing/2014/main" val="2235340676"/>
                    </a:ext>
                  </a:extLst>
                </a:gridCol>
                <a:gridCol w="1100704">
                  <a:extLst>
                    <a:ext uri="{9D8B030D-6E8A-4147-A177-3AD203B41FA5}">
                      <a16:colId xmlns:a16="http://schemas.microsoft.com/office/drawing/2014/main" val="1938806041"/>
                    </a:ext>
                  </a:extLst>
                </a:gridCol>
                <a:gridCol w="519675">
                  <a:extLst>
                    <a:ext uri="{9D8B030D-6E8A-4147-A177-3AD203B41FA5}">
                      <a16:colId xmlns:a16="http://schemas.microsoft.com/office/drawing/2014/main" val="3626971631"/>
                    </a:ext>
                  </a:extLst>
                </a:gridCol>
                <a:gridCol w="913561">
                  <a:extLst>
                    <a:ext uri="{9D8B030D-6E8A-4147-A177-3AD203B41FA5}">
                      <a16:colId xmlns:a16="http://schemas.microsoft.com/office/drawing/2014/main" val="999228829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1204820967"/>
                    </a:ext>
                  </a:extLst>
                </a:gridCol>
                <a:gridCol w="1309288">
                  <a:extLst>
                    <a:ext uri="{9D8B030D-6E8A-4147-A177-3AD203B41FA5}">
                      <a16:colId xmlns:a16="http://schemas.microsoft.com/office/drawing/2014/main" val="4143907246"/>
                    </a:ext>
                  </a:extLst>
                </a:gridCol>
              </a:tblGrid>
              <a:tr h="266400"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설명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7972490"/>
                  </a:ext>
                </a:extLst>
              </a:tr>
              <a:tr h="280800">
                <a:tc gridSpan="8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왼손을 위로 들어올렸다가 내리며 주변에 </a:t>
                      </a:r>
                      <a:r>
                        <a:rPr lang="en-US" altLang="ko-KR" sz="9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n</a:t>
                      </a:r>
                      <a:r>
                        <a:rPr lang="ko-KR" altLang="en-US" sz="9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의 피해를 주고 기록모드에 진입합니다</a:t>
                      </a:r>
                      <a:r>
                        <a:rPr lang="en-US" altLang="ko-KR" sz="9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.</a:t>
                      </a:r>
                      <a:endParaRPr lang="ko-KR" altLang="en-US" sz="9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72000" marR="72000" marT="72000" marB="72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239256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습득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습득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사용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종류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공격 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슈퍼 </a:t>
                      </a:r>
                      <a:r>
                        <a:rPr lang="ko-KR" altLang="en-US" sz="900" b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아머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659903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기록 모드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-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-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게이지 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100%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일반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스킬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비 방향성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피격 이상 면역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73903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소모 자원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자원 소모 시간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소모 값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재사용 대기시간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무력화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부위파괴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최대 타수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효과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965204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게이지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36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 치명타 저항률 감소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589058"/>
                  </a:ext>
                </a:extLst>
              </a:tr>
            </a:tbl>
          </a:graphicData>
        </a:graphic>
      </p:graphicFrame>
      <p:grpSp>
        <p:nvGrpSpPr>
          <p:cNvPr id="25" name="그룹 24">
            <a:extLst>
              <a:ext uri="{FF2B5EF4-FFF2-40B4-BE49-F238E27FC236}">
                <a16:creationId xmlns:a16="http://schemas.microsoft.com/office/drawing/2014/main" id="{A4E617B0-0D41-7D83-5558-55B9C51CC751}"/>
              </a:ext>
            </a:extLst>
          </p:cNvPr>
          <p:cNvGrpSpPr/>
          <p:nvPr/>
        </p:nvGrpSpPr>
        <p:grpSpPr>
          <a:xfrm>
            <a:off x="8336710" y="2615487"/>
            <a:ext cx="3142719" cy="1908314"/>
            <a:chOff x="7224917" y="4032865"/>
            <a:chExt cx="3142719" cy="1908314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BBDC680E-8BAA-80D1-3BC5-749A8FD3B48D}"/>
                </a:ext>
              </a:extLst>
            </p:cNvPr>
            <p:cNvGrpSpPr/>
            <p:nvPr/>
          </p:nvGrpSpPr>
          <p:grpSpPr>
            <a:xfrm>
              <a:off x="9599960" y="5374918"/>
              <a:ext cx="767676" cy="566261"/>
              <a:chOff x="9603770" y="4837823"/>
              <a:chExt cx="767676" cy="566261"/>
            </a:xfrm>
          </p:grpSpPr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63AD737E-EFAE-CE29-797B-39DE5783FC9D}"/>
                  </a:ext>
                </a:extLst>
              </p:cNvPr>
              <p:cNvGrpSpPr/>
              <p:nvPr/>
            </p:nvGrpSpPr>
            <p:grpSpPr>
              <a:xfrm>
                <a:off x="9606153" y="4837823"/>
                <a:ext cx="622626" cy="246221"/>
                <a:chOff x="9606153" y="4837823"/>
                <a:chExt cx="622626" cy="246221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1C93DE7B-D3D5-A50C-BA01-FE91D319D235}"/>
                    </a:ext>
                  </a:extLst>
                </p:cNvPr>
                <p:cNvSpPr txBox="1"/>
                <p:nvPr/>
              </p:nvSpPr>
              <p:spPr>
                <a:xfrm>
                  <a:off x="9896957" y="4837823"/>
                  <a:ext cx="331822" cy="246221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>
                    <a:spcAft>
                      <a:spcPts val="500"/>
                    </a:spcAft>
                  </a:pP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캐릭터</a:t>
                  </a:r>
                  <a:endPara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AB2AFD86-2063-90DC-4A8B-28EE9AC454B4}"/>
                    </a:ext>
                  </a:extLst>
                </p:cNvPr>
                <p:cNvSpPr/>
                <p:nvPr/>
              </p:nvSpPr>
              <p:spPr>
                <a:xfrm>
                  <a:off x="9606153" y="4865654"/>
                  <a:ext cx="190559" cy="190559"/>
                </a:xfrm>
                <a:prstGeom prst="ellipse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6350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ko-KR" altLang="en-US" sz="80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DF68672B-FBFA-0B8C-3195-24A38F9EAAE2}"/>
                  </a:ext>
                </a:extLst>
              </p:cNvPr>
              <p:cNvGrpSpPr/>
              <p:nvPr/>
            </p:nvGrpSpPr>
            <p:grpSpPr>
              <a:xfrm>
                <a:off x="9603770" y="5157863"/>
                <a:ext cx="767676" cy="246221"/>
                <a:chOff x="9603770" y="5325503"/>
                <a:chExt cx="767676" cy="246221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47BABF2B-17AE-23D5-67C5-B62A34E0A38A}"/>
                    </a:ext>
                  </a:extLst>
                </p:cNvPr>
                <p:cNvSpPr txBox="1"/>
                <p:nvPr/>
              </p:nvSpPr>
              <p:spPr>
                <a:xfrm>
                  <a:off x="9896957" y="5325503"/>
                  <a:ext cx="474489" cy="246221"/>
                </a:xfrm>
                <a:prstGeom prst="rect">
                  <a:avLst/>
                </a:prstGeom>
                <a:noFill/>
              </p:spPr>
              <p:txBody>
                <a:bodyPr wrap="none" lIns="0" rIns="0" rtlCol="0">
                  <a:spAutoFit/>
                </a:bodyPr>
                <a:lstStyle/>
                <a:p>
                  <a:pPr>
                    <a:spcAft>
                      <a:spcPts val="500"/>
                    </a:spcAft>
                  </a:pPr>
                  <a:r>
                    <a:rPr lang="ko-KR" altLang="en-US" sz="1000" dirty="0">
                      <a:solidFill>
                        <a:srgbClr val="D4CFC5"/>
                      </a:solidFill>
                      <a:latin typeface="Pretendard Medium" panose="02000603000000020004" pitchFamily="2" charset="-127"/>
                      <a:ea typeface="Pretendard Medium" panose="02000603000000020004" pitchFamily="2" charset="-127"/>
                      <a:cs typeface="Pretendard Medium" panose="02000603000000020004" pitchFamily="2" charset="-127"/>
                    </a:rPr>
                    <a:t>공격 범위</a:t>
                  </a:r>
                  <a:endParaRPr lang="en-US" altLang="ko-KR" sz="1000" dirty="0">
                    <a:solidFill>
                      <a:srgbClr val="D4CF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AF4C78AE-86F9-A490-A5A1-937D9B70B17E}"/>
                    </a:ext>
                  </a:extLst>
                </p:cNvPr>
                <p:cNvSpPr/>
                <p:nvPr/>
              </p:nvSpPr>
              <p:spPr>
                <a:xfrm>
                  <a:off x="9603770" y="5353213"/>
                  <a:ext cx="190800" cy="190800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ko-KR" altLang="en-US" sz="80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058F60CA-C90F-37E6-22E6-7358502B2A24}"/>
                </a:ext>
              </a:extLst>
            </p:cNvPr>
            <p:cNvGrpSpPr/>
            <p:nvPr/>
          </p:nvGrpSpPr>
          <p:grpSpPr>
            <a:xfrm>
              <a:off x="7224917" y="4032865"/>
              <a:ext cx="1908314" cy="1908314"/>
              <a:chOff x="7224917" y="4032865"/>
              <a:chExt cx="1908314" cy="1908314"/>
            </a:xfrm>
          </p:grpSpPr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7FB455C7-7ECE-7E1F-6AB0-6507A1AEEC23}"/>
                  </a:ext>
                </a:extLst>
              </p:cNvPr>
              <p:cNvGrpSpPr/>
              <p:nvPr/>
            </p:nvGrpSpPr>
            <p:grpSpPr>
              <a:xfrm>
                <a:off x="7224917" y="4032865"/>
                <a:ext cx="1908314" cy="1908314"/>
                <a:chOff x="7224917" y="4032865"/>
                <a:chExt cx="1908314" cy="1908314"/>
              </a:xfrm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BC422149-91F2-CCDF-D99B-F62D75FDD15E}"/>
                    </a:ext>
                  </a:extLst>
                </p:cNvPr>
                <p:cNvSpPr/>
                <p:nvPr/>
              </p:nvSpPr>
              <p:spPr>
                <a:xfrm>
                  <a:off x="7224917" y="4032865"/>
                  <a:ext cx="1908314" cy="1908314"/>
                </a:xfrm>
                <a:prstGeom prst="ellipse">
                  <a:avLst/>
                </a:prstGeom>
                <a:solidFill>
                  <a:srgbClr val="FFFF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ko-KR" altLang="en-US" sz="80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81659109-4D89-9ADD-C5D1-0423010236D6}"/>
                    </a:ext>
                  </a:extLst>
                </p:cNvPr>
                <p:cNvSpPr/>
                <p:nvPr/>
              </p:nvSpPr>
              <p:spPr>
                <a:xfrm>
                  <a:off x="8049980" y="4857928"/>
                  <a:ext cx="258189" cy="258189"/>
                </a:xfrm>
                <a:prstGeom prst="ellipse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6350">
                  <a:solidFill>
                    <a:srgbClr val="D4CFC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ko-KR" altLang="en-US" sz="800" dirty="0"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endParaRP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CE0B620F-330B-96F3-FDC4-E7C437C61FF3}"/>
                  </a:ext>
                </a:extLst>
              </p:cNvPr>
              <p:cNvGrpSpPr/>
              <p:nvPr/>
            </p:nvGrpSpPr>
            <p:grpSpPr>
              <a:xfrm>
                <a:off x="8174397" y="4651768"/>
                <a:ext cx="958834" cy="531902"/>
                <a:chOff x="8174397" y="4651768"/>
                <a:chExt cx="958834" cy="531902"/>
              </a:xfrm>
            </p:grpSpPr>
            <p:cxnSp>
              <p:nvCxnSpPr>
                <p:cNvPr id="30" name="직선 연결선 29">
                  <a:extLst>
                    <a:ext uri="{FF2B5EF4-FFF2-40B4-BE49-F238E27FC236}">
                      <a16:creationId xmlns:a16="http://schemas.microsoft.com/office/drawing/2014/main" id="{189C72C9-F15E-9F19-D352-727B64B56C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174397" y="4987022"/>
                  <a:ext cx="958834" cy="0"/>
                </a:xfrm>
                <a:prstGeom prst="line">
                  <a:avLst/>
                </a:prstGeom>
                <a:ln w="9525">
                  <a:solidFill>
                    <a:srgbClr val="FF0000"/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123B5C8E-C5B2-7442-B6A5-7FDCDCA45624}"/>
                    </a:ext>
                  </a:extLst>
                </p:cNvPr>
                <p:cNvSpPr txBox="1"/>
                <p:nvPr/>
              </p:nvSpPr>
              <p:spPr>
                <a:xfrm>
                  <a:off x="8564046" y="4651768"/>
                  <a:ext cx="179536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r>
                    <a:rPr lang="en-US" altLang="ko-KR" sz="800" dirty="0"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5m</a:t>
                  </a:r>
                </a:p>
              </p:txBody>
            </p:sp>
            <p:sp>
              <p:nvSpPr>
                <p:cNvPr id="32" name="원호 31">
                  <a:extLst>
                    <a:ext uri="{FF2B5EF4-FFF2-40B4-BE49-F238E27FC236}">
                      <a16:creationId xmlns:a16="http://schemas.microsoft.com/office/drawing/2014/main" id="{1EE792F8-7192-37C3-DF1A-AC689295910C}"/>
                    </a:ext>
                  </a:extLst>
                </p:cNvPr>
                <p:cNvSpPr/>
                <p:nvPr/>
              </p:nvSpPr>
              <p:spPr>
                <a:xfrm>
                  <a:off x="8174397" y="4794815"/>
                  <a:ext cx="958834" cy="388855"/>
                </a:xfrm>
                <a:prstGeom prst="arc">
                  <a:avLst>
                    <a:gd name="adj1" fmla="val 10909771"/>
                    <a:gd name="adj2" fmla="val 21478286"/>
                  </a:avLst>
                </a:prstGeom>
                <a:ln w="6350">
                  <a:solidFill>
                    <a:schemeClr val="accent3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D606F891-CBF5-4964-B1B4-9438ED9ED8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34113"/>
              </p:ext>
            </p:extLst>
          </p:nvPr>
        </p:nvGraphicFramePr>
        <p:xfrm>
          <a:off x="1163639" y="5481559"/>
          <a:ext cx="6108845" cy="110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1985">
                  <a:extLst>
                    <a:ext uri="{9D8B030D-6E8A-4147-A177-3AD203B41FA5}">
                      <a16:colId xmlns:a16="http://schemas.microsoft.com/office/drawing/2014/main" val="1359568059"/>
                    </a:ext>
                  </a:extLst>
                </a:gridCol>
                <a:gridCol w="1121985">
                  <a:extLst>
                    <a:ext uri="{9D8B030D-6E8A-4147-A177-3AD203B41FA5}">
                      <a16:colId xmlns:a16="http://schemas.microsoft.com/office/drawing/2014/main" val="3197019104"/>
                    </a:ext>
                  </a:extLst>
                </a:gridCol>
                <a:gridCol w="404234">
                  <a:extLst>
                    <a:ext uri="{9D8B030D-6E8A-4147-A177-3AD203B41FA5}">
                      <a16:colId xmlns:a16="http://schemas.microsoft.com/office/drawing/2014/main" val="373358896"/>
                    </a:ext>
                  </a:extLst>
                </a:gridCol>
                <a:gridCol w="3460641">
                  <a:extLst>
                    <a:ext uri="{9D8B030D-6E8A-4147-A177-3AD203B41FA5}">
                      <a16:colId xmlns:a16="http://schemas.microsoft.com/office/drawing/2014/main" val="223534067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index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대상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효과 설명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659903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일반 피해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[f1]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의 피해를 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[f2]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회 입힌다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.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155061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900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상태 변화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자신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기록 모드에 진입한다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.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408349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500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치명타 저항률 감소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[f1]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초 동안 적의 치명타 저항률을 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[f2]%</a:t>
                      </a:r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감소시킨다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.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739039"/>
                  </a:ext>
                </a:extLst>
              </a:tr>
            </a:tbl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41254060-6502-1D68-3D46-91E2E9C12C1F}"/>
              </a:ext>
            </a:extLst>
          </p:cNvPr>
          <p:cNvSpPr txBox="1"/>
          <p:nvPr/>
        </p:nvSpPr>
        <p:spPr>
          <a:xfrm>
            <a:off x="1163639" y="5141615"/>
            <a:ext cx="500137" cy="253916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05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 효과</a:t>
            </a:r>
            <a:endParaRPr lang="ko-KR" altLang="en-US" sz="105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6266A8-519E-5CB1-EF48-128DAC197920}"/>
              </a:ext>
            </a:extLst>
          </p:cNvPr>
          <p:cNvSpPr txBox="1"/>
          <p:nvPr/>
        </p:nvSpPr>
        <p:spPr>
          <a:xfrm>
            <a:off x="1163639" y="1067463"/>
            <a:ext cx="500137" cy="253916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05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 정보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416102C-ADAC-C516-088A-FE3BDCE847B8}"/>
              </a:ext>
            </a:extLst>
          </p:cNvPr>
          <p:cNvSpPr txBox="1"/>
          <p:nvPr/>
        </p:nvSpPr>
        <p:spPr>
          <a:xfrm>
            <a:off x="6228929" y="5205872"/>
            <a:ext cx="1043555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Affect_Table.xlsx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CC517C-CCC3-2079-D41F-F70EB8E34388}"/>
              </a:ext>
            </a:extLst>
          </p:cNvPr>
          <p:cNvSpPr txBox="1"/>
          <p:nvPr/>
        </p:nvSpPr>
        <p:spPr>
          <a:xfrm>
            <a:off x="6638043" y="1131720"/>
            <a:ext cx="1199046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Skill_Info_Table.xlsx </a:t>
            </a:r>
          </a:p>
        </p:txBody>
      </p:sp>
      <p:graphicFrame>
        <p:nvGraphicFramePr>
          <p:cNvPr id="46" name="표 45">
            <a:extLst>
              <a:ext uri="{FF2B5EF4-FFF2-40B4-BE49-F238E27FC236}">
                <a16:creationId xmlns:a16="http://schemas.microsoft.com/office/drawing/2014/main" id="{AC714910-B4B5-610B-36A1-836036E77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490874"/>
              </p:ext>
            </p:extLst>
          </p:nvPr>
        </p:nvGraphicFramePr>
        <p:xfrm>
          <a:off x="1163639" y="3752174"/>
          <a:ext cx="6673450" cy="109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350">
                  <a:extLst>
                    <a:ext uri="{9D8B030D-6E8A-4147-A177-3AD203B41FA5}">
                      <a16:colId xmlns:a16="http://schemas.microsoft.com/office/drawing/2014/main" val="3197019104"/>
                    </a:ext>
                  </a:extLst>
                </a:gridCol>
                <a:gridCol w="743513">
                  <a:extLst>
                    <a:ext uri="{9D8B030D-6E8A-4147-A177-3AD203B41FA5}">
                      <a16:colId xmlns:a16="http://schemas.microsoft.com/office/drawing/2014/main" val="373358896"/>
                    </a:ext>
                  </a:extLst>
                </a:gridCol>
                <a:gridCol w="535409">
                  <a:extLst>
                    <a:ext uri="{9D8B030D-6E8A-4147-A177-3AD203B41FA5}">
                      <a16:colId xmlns:a16="http://schemas.microsoft.com/office/drawing/2014/main" val="2235340676"/>
                    </a:ext>
                  </a:extLst>
                </a:gridCol>
                <a:gridCol w="1100704">
                  <a:extLst>
                    <a:ext uri="{9D8B030D-6E8A-4147-A177-3AD203B41FA5}">
                      <a16:colId xmlns:a16="http://schemas.microsoft.com/office/drawing/2014/main" val="1938806041"/>
                    </a:ext>
                  </a:extLst>
                </a:gridCol>
                <a:gridCol w="519675">
                  <a:extLst>
                    <a:ext uri="{9D8B030D-6E8A-4147-A177-3AD203B41FA5}">
                      <a16:colId xmlns:a16="http://schemas.microsoft.com/office/drawing/2014/main" val="3626971631"/>
                    </a:ext>
                  </a:extLst>
                </a:gridCol>
                <a:gridCol w="913561">
                  <a:extLst>
                    <a:ext uri="{9D8B030D-6E8A-4147-A177-3AD203B41FA5}">
                      <a16:colId xmlns:a16="http://schemas.microsoft.com/office/drawing/2014/main" val="999228829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1204820967"/>
                    </a:ext>
                  </a:extLst>
                </a:gridCol>
                <a:gridCol w="1309288">
                  <a:extLst>
                    <a:ext uri="{9D8B030D-6E8A-4147-A177-3AD203B41FA5}">
                      <a16:colId xmlns:a16="http://schemas.microsoft.com/office/drawing/2014/main" val="414390724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습득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습득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사용 조건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종류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공격 타입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슈퍼 </a:t>
                      </a:r>
                      <a:r>
                        <a:rPr lang="ko-KR" altLang="en-US" sz="900" b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아머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659903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기록 모드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-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-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게이지 </a:t>
                      </a:r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100%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일반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스킬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비 방향성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피격 이상 면역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73903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소모 자원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자원 소모 시간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소모 값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재사용 대기시간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무력화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부위파괴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최대 타수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스킬 효과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055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965204"/>
                  </a:ext>
                </a:extLst>
              </a:tr>
              <a:tr h="280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아이덴티티 게이지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10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36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0</a:t>
                      </a:r>
                      <a:endParaRPr lang="ko-KR" altLang="en-US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1</a:t>
                      </a: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>
                          <a:ln>
                            <a:noFill/>
                          </a:ln>
                          <a:solidFill>
                            <a:srgbClr val="212227"/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적 치명타 저항률 감소</a:t>
                      </a:r>
                      <a:endParaRPr lang="en-US" altLang="ko-KR" sz="800" dirty="0">
                        <a:ln>
                          <a:noFill/>
                        </a:ln>
                        <a:solidFill>
                          <a:srgbClr val="212227"/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marL="36000" marR="36000" marT="36000" marB="36000" anchor="ctr">
                    <a:lnL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555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4CF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589058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80BD5D48-3992-EE1D-08AB-25D626F76C95}"/>
              </a:ext>
            </a:extLst>
          </p:cNvPr>
          <p:cNvSpPr txBox="1"/>
          <p:nvPr/>
        </p:nvSpPr>
        <p:spPr>
          <a:xfrm>
            <a:off x="1163639" y="3498258"/>
            <a:ext cx="532197" cy="253916"/>
          </a:xfrm>
          <a:prstGeom prst="rect">
            <a:avLst/>
          </a:prstGeom>
          <a:noFill/>
        </p:spPr>
        <p:txBody>
          <a:bodyPr wrap="none" lIns="0" rIns="0" rtlCol="0" anchor="ctr" anchorCtr="0">
            <a:spAutoFit/>
          </a:bodyPr>
          <a:lstStyle/>
          <a:p>
            <a:r>
              <a:rPr lang="ko-KR" altLang="en-US" sz="1050" dirty="0">
                <a:solidFill>
                  <a:srgbClr val="D1AB84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스킬 전투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3754B9E-A7F1-373B-C6E7-DF4131C6EFE3}"/>
              </a:ext>
            </a:extLst>
          </p:cNvPr>
          <p:cNvSpPr txBox="1"/>
          <p:nvPr/>
        </p:nvSpPr>
        <p:spPr>
          <a:xfrm>
            <a:off x="6521023" y="3506703"/>
            <a:ext cx="1316066" cy="246221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Skill_</a:t>
            </a:r>
            <a:r>
              <a:rPr lang="en-US" altLang="ko-KR" sz="1000" dirty="0">
                <a:solidFill>
                  <a:srgbClr val="D4CFC5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Battle</a:t>
            </a:r>
            <a:r>
              <a:rPr lang="en-US" altLang="ko-KR" sz="1000" dirty="0">
                <a:solidFill>
                  <a:srgbClr val="D4CFC5"/>
                </a:solidFill>
                <a:effectLst/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_Table.xlsx 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0B69ED9D-A2CD-2BA0-D57A-F40E50660A39}"/>
              </a:ext>
            </a:extLst>
          </p:cNvPr>
          <p:cNvGrpSpPr/>
          <p:nvPr/>
        </p:nvGrpSpPr>
        <p:grpSpPr>
          <a:xfrm>
            <a:off x="935601" y="149958"/>
            <a:ext cx="11256399" cy="392234"/>
            <a:chOff x="935601" y="149958"/>
            <a:chExt cx="11256399" cy="392234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19741FB-DE01-4F5F-48A5-04AAF6C40B66}"/>
                </a:ext>
              </a:extLst>
            </p:cNvPr>
            <p:cNvSpPr>
              <a:spLocks/>
            </p:cNvSpPr>
            <p:nvPr/>
          </p:nvSpPr>
          <p:spPr>
            <a:xfrm>
              <a:off x="935601" y="149958"/>
              <a:ext cx="11256399" cy="392234"/>
            </a:xfrm>
            <a:prstGeom prst="rect">
              <a:avLst/>
            </a:prstGeom>
            <a:solidFill>
              <a:srgbClr val="FBE8A5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DEA7E33-A0C0-6AB4-B425-A7A7F2703BE8}"/>
                </a:ext>
              </a:extLst>
            </p:cNvPr>
            <p:cNvSpPr txBox="1"/>
            <p:nvPr/>
          </p:nvSpPr>
          <p:spPr>
            <a:xfrm>
              <a:off x="1163639" y="192186"/>
              <a:ext cx="665247" cy="307777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ko-KR" altLang="en-US" sz="14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기록 모드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58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2818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312</Words>
  <Application>Microsoft Office PowerPoint</Application>
  <PresentationFormat>와이드스크린</PresentationFormat>
  <Paragraphs>117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Pretendard Medium</vt:lpstr>
      <vt:lpstr>Pretendard SemiBold</vt:lpstr>
      <vt:lpstr>맑은 고딕</vt:lpstr>
      <vt:lpstr>빛의 계승자 Bold</vt:lpstr>
      <vt:lpstr>페이퍼로지 5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8</cp:revision>
  <dcterms:created xsi:type="dcterms:W3CDTF">2025-04-09T08:28:37Z</dcterms:created>
  <dcterms:modified xsi:type="dcterms:W3CDTF">2025-04-10T12:25:31Z</dcterms:modified>
</cp:coreProperties>
</file>

<file path=docProps/thumbnail.jpeg>
</file>